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58" r:id="rId6"/>
    <p:sldId id="265" r:id="rId7"/>
    <p:sldId id="259" r:id="rId8"/>
    <p:sldId id="266" r:id="rId9"/>
    <p:sldId id="262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D02649-E726-4BA9-98B9-D60E9DB8BA50}" v="636" dt="2021-11-19T15:34:13.531"/>
    <p1510:client id="{5F4F4FBB-2EA9-4F27-BFEA-D0BA87662034}" v="44" dt="2021-11-22T18:05:07.968"/>
    <p1510:client id="{E76364C8-057A-4B49-A0FE-40E0282C2C7B}" v="1424" dt="2021-11-17T21:13:47.2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17.02.2022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" TargetMode="External"/><Relationship Id="rId7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hyperlink" Target="https://quasar.dev/" TargetMode="External"/><Relationship Id="rId4" Type="http://schemas.openxmlformats.org/officeDocument/2006/relationships/hyperlink" Target="https://www.nltk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56869548-724E-454C-89EC-2C89FFF74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7775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34396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Book Antiqua"/>
                <a:ea typeface="+mj-lt"/>
                <a:cs typeface="+mj-lt"/>
              </a:rPr>
              <a:t>Сервис для определения основных тематик текста</a:t>
            </a: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C965B699-7550-4111-B49F-B8D11872E649}"/>
              </a:ext>
            </a:extLst>
          </p:cNvPr>
          <p:cNvSpPr txBox="1"/>
          <p:nvPr/>
        </p:nvSpPr>
        <p:spPr>
          <a:xfrm>
            <a:off x="4724400" y="1657815"/>
            <a:ext cx="468537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-apple-system"/>
            </a:endParaRP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C965B699-7550-4111-B49F-B8D11872E649}"/>
              </a:ext>
            </a:extLst>
          </p:cNvPr>
          <p:cNvSpPr txBox="1"/>
          <p:nvPr/>
        </p:nvSpPr>
        <p:spPr>
          <a:xfrm>
            <a:off x="4867275" y="1800690"/>
            <a:ext cx="468537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-apple-system"/>
            </a:endParaRP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C965B699-7550-4111-B49F-B8D11872E649}"/>
              </a:ext>
            </a:extLst>
          </p:cNvPr>
          <p:cNvSpPr txBox="1"/>
          <p:nvPr/>
        </p:nvSpPr>
        <p:spPr>
          <a:xfrm>
            <a:off x="5010150" y="1943565"/>
            <a:ext cx="468537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-apple-system"/>
            </a:endParaRPr>
          </a:p>
        </p:txBody>
      </p:sp>
      <p:sp>
        <p:nvSpPr>
          <p:cNvPr id="9" name="TextBox 1">
            <a:extLst>
              <a:ext uri="{FF2B5EF4-FFF2-40B4-BE49-F238E27FC236}">
                <a16:creationId xmlns:a16="http://schemas.microsoft.com/office/drawing/2014/main" id="{C965B699-7550-4111-B49F-B8D11872E649}"/>
              </a:ext>
            </a:extLst>
          </p:cNvPr>
          <p:cNvSpPr txBox="1"/>
          <p:nvPr/>
        </p:nvSpPr>
        <p:spPr>
          <a:xfrm>
            <a:off x="4725562" y="2030684"/>
            <a:ext cx="468537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-apple-system"/>
            </a:endParaRPr>
          </a:p>
        </p:txBody>
      </p:sp>
      <p:sp>
        <p:nvSpPr>
          <p:cNvPr id="10" name="TextBox 1">
            <a:extLst>
              <a:ext uri="{FF2B5EF4-FFF2-40B4-BE49-F238E27FC236}">
                <a16:creationId xmlns:a16="http://schemas.microsoft.com/office/drawing/2014/main" id="{C965B699-7550-4111-B49F-B8D11872E649}"/>
              </a:ext>
            </a:extLst>
          </p:cNvPr>
          <p:cNvSpPr txBox="1"/>
          <p:nvPr/>
        </p:nvSpPr>
        <p:spPr>
          <a:xfrm>
            <a:off x="5295900" y="2229315"/>
            <a:ext cx="468537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-apple-system"/>
            </a:endParaRPr>
          </a:p>
        </p:txBody>
      </p:sp>
      <p:sp>
        <p:nvSpPr>
          <p:cNvPr id="11" name="TextBox 1">
            <a:extLst>
              <a:ext uri="{FF2B5EF4-FFF2-40B4-BE49-F238E27FC236}">
                <a16:creationId xmlns:a16="http://schemas.microsoft.com/office/drawing/2014/main" id="{C965B699-7550-4111-B49F-B8D11872E649}"/>
              </a:ext>
            </a:extLst>
          </p:cNvPr>
          <p:cNvSpPr txBox="1"/>
          <p:nvPr/>
        </p:nvSpPr>
        <p:spPr>
          <a:xfrm>
            <a:off x="5438775" y="2372190"/>
            <a:ext cx="4685370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-apple-system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62125-E2AF-4A23-91E8-120A5E95735D}"/>
              </a:ext>
            </a:extLst>
          </p:cNvPr>
          <p:cNvSpPr txBox="1"/>
          <p:nvPr/>
        </p:nvSpPr>
        <p:spPr>
          <a:xfrm>
            <a:off x="5788405" y="4494934"/>
            <a:ext cx="6293396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ru-RU" sz="1600" dirty="0">
                <a:latin typeface="Bookman Old Style"/>
                <a:ea typeface="+mn-lt"/>
                <a:cs typeface="+mn-lt"/>
              </a:rPr>
              <a:t>Леванова Ксения Сергеевна</a:t>
            </a:r>
            <a:endParaRPr lang="ru-RU" sz="1600" dirty="0">
              <a:latin typeface="Bookman Old Style"/>
            </a:endParaRPr>
          </a:p>
          <a:p>
            <a:pPr algn="r"/>
            <a:r>
              <a:rPr lang="ru-RU" sz="1600" dirty="0">
                <a:latin typeface="Bookman Old Style"/>
                <a:ea typeface="+mn-lt"/>
                <a:cs typeface="+mn-lt"/>
              </a:rPr>
              <a:t>10 “В” класс школы 1564</a:t>
            </a:r>
            <a:endParaRPr lang="ru-RU" sz="1600" dirty="0">
              <a:latin typeface="Bookman Old Style"/>
            </a:endParaRPr>
          </a:p>
          <a:p>
            <a:pPr algn="r"/>
            <a:r>
              <a:rPr lang="ru-RU" sz="1600" dirty="0">
                <a:latin typeface="Bookman Old Style"/>
                <a:ea typeface="+mn-lt"/>
                <a:cs typeface="+mn-lt"/>
              </a:rPr>
              <a:t>Руководитель: </a:t>
            </a:r>
          </a:p>
          <a:p>
            <a:pPr algn="r"/>
            <a:r>
              <a:rPr lang="ru-RU" sz="1600" dirty="0">
                <a:latin typeface="Bookman Old Style"/>
                <a:ea typeface="+mn-lt"/>
                <a:cs typeface="+mn-lt"/>
              </a:rPr>
              <a:t>Русаков Алексей Михайлович</a:t>
            </a:r>
          </a:p>
          <a:p>
            <a:pPr algn="r"/>
            <a:r>
              <a:rPr lang="ru-RU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преподаватель детского технопарка «Альтаир»</a:t>
            </a:r>
            <a:endParaRPr lang="ru-RU" sz="1600" dirty="0">
              <a:latin typeface="Bookman Old Style"/>
            </a:endParaRPr>
          </a:p>
          <a:p>
            <a:br>
              <a:rPr lang="en-US" sz="1600" dirty="0"/>
            </a:b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6E7E5-6250-4B26-8AF8-C925121B487F}"/>
              </a:ext>
            </a:extLst>
          </p:cNvPr>
          <p:cNvSpPr txBox="1"/>
          <p:nvPr/>
        </p:nvSpPr>
        <p:spPr>
          <a:xfrm>
            <a:off x="4724400" y="594148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dirty="0">
                <a:latin typeface="Book Antiqua" panose="02040602050305030304" pitchFamily="18" charset="0"/>
                <a:cs typeface="Calibri"/>
              </a:rPr>
              <a:t>2021-2022 г</a:t>
            </a:r>
            <a:r>
              <a:rPr lang="ru-RU" dirty="0">
                <a:cs typeface="Calibri"/>
              </a:rPr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72BD84-B3BD-47A6-BAA3-AFF379150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33"/>
            <a:ext cx="12477750" cy="6861833"/>
          </a:xfrm>
          <a:prstGeom prst="rect">
            <a:avLst/>
          </a:prstGeom>
        </p:spPr>
      </p:pic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D8A67323-9D13-40CD-9A35-6A1A9F1956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12898" y="1001150"/>
            <a:ext cx="4766204" cy="30998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C65E2100-8272-4560-8564-08B3DB126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973" y="4507229"/>
            <a:ext cx="10050827" cy="357075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buNone/>
            </a:pPr>
            <a:r>
              <a:rPr lang="ru-RU" dirty="0"/>
              <a:t> </a:t>
            </a:r>
            <a:r>
              <a:rPr lang="ru-RU" dirty="0">
                <a:latin typeface="Book Antiqua" panose="02040602050305030304" pitchFamily="18" charset="0"/>
              </a:rPr>
              <a:t>Разработать дополнительный сервис для определения </a:t>
            </a:r>
            <a:r>
              <a:rPr lang="en-US" dirty="0">
                <a:latin typeface="Book Antiqua" panose="02040602050305030304" pitchFamily="18" charset="0"/>
              </a:rPr>
              <a:t>     </a:t>
            </a:r>
            <a:r>
              <a:rPr lang="ru-RU" dirty="0">
                <a:latin typeface="Book Antiqua" panose="02040602050305030304" pitchFamily="18" charset="0"/>
              </a:rPr>
              <a:t>4 основных тем, чтобы упростить распознавание текста и его данных, а также сделать интереснее и познавательнее времяпрепровождение пользователя в сфере, как различных диалогов, так и получение фактической информации определенного текста.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36D39-1D9A-4968-A142-5192FBA93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420" y="113455"/>
            <a:ext cx="10515600" cy="1325563"/>
          </a:xfrm>
        </p:spPr>
        <p:txBody>
          <a:bodyPr/>
          <a:lstStyle/>
          <a:p>
            <a:r>
              <a:rPr lang="ru-RU" dirty="0">
                <a:latin typeface="Bookman Old Style"/>
                <a:cs typeface="Calibri Light"/>
              </a:rPr>
              <a:t>Цель работы:</a:t>
            </a:r>
            <a:endParaRPr lang="ru-RU" dirty="0">
              <a:latin typeface="Bookman Old Style"/>
            </a:endParaRPr>
          </a:p>
        </p:txBody>
      </p:sp>
    </p:spTree>
    <p:extLst>
      <p:ext uri="{BB962C8B-B14F-4D97-AF65-F5344CB8AC3E}">
        <p14:creationId xmlns:p14="http://schemas.microsoft.com/office/powerpoint/2010/main" val="3170673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258E0B-2CCB-42B7-99F4-6CB4D88DA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575" y="-2381"/>
            <a:ext cx="12477750" cy="686183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0C9379-0DC1-4FF9-A3B6-39332EAA6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024" y="390095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ru-RU" dirty="0">
                <a:latin typeface="Bookman Old Style"/>
                <a:ea typeface="+mj-lt"/>
                <a:cs typeface="+mj-lt"/>
              </a:rPr>
            </a:br>
            <a:r>
              <a:rPr lang="ru-RU" dirty="0">
                <a:latin typeface="Bookman Old Style"/>
                <a:ea typeface="+mj-lt"/>
                <a:cs typeface="+mj-lt"/>
              </a:rPr>
              <a:t>Задачи исследования:</a:t>
            </a:r>
            <a:endParaRPr lang="ru-RU" dirty="0">
              <a:latin typeface="Bookman Old Style"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8C49A6-B06C-484C-8585-016A64D4D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577" y="1978587"/>
            <a:ext cx="6747530" cy="3955155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lvl="0"/>
            <a:r>
              <a:rPr lang="ru-RU" dirty="0">
                <a:latin typeface="Book Antiqua" panose="02040602050305030304" pitchFamily="18" charset="0"/>
              </a:rPr>
              <a:t>Определить основной функционал программного сервиса</a:t>
            </a:r>
          </a:p>
          <a:p>
            <a:pPr lvl="0"/>
            <a:r>
              <a:rPr lang="ru-RU" dirty="0">
                <a:latin typeface="Book Antiqua" panose="02040602050305030304" pitchFamily="18" charset="0"/>
              </a:rPr>
              <a:t>Провести обзор и анализ современных технологий и выбрать наиболее пригодные</a:t>
            </a:r>
          </a:p>
          <a:p>
            <a:pPr lvl="0"/>
            <a:r>
              <a:rPr lang="ru-RU" dirty="0">
                <a:latin typeface="Book Antiqua" panose="02040602050305030304" pitchFamily="18" charset="0"/>
              </a:rPr>
              <a:t>Сделать тематическое моделирование</a:t>
            </a:r>
          </a:p>
          <a:p>
            <a:pPr lvl="0"/>
            <a:r>
              <a:rPr lang="ru-RU" dirty="0">
                <a:latin typeface="Book Antiqua" panose="02040602050305030304" pitchFamily="18" charset="0"/>
              </a:rPr>
              <a:t>Определить перспективы развития проекта</a:t>
            </a:r>
          </a:p>
          <a:p>
            <a:pPr lvl="0"/>
            <a:r>
              <a:rPr lang="ru-RU" dirty="0">
                <a:latin typeface="Book Antiqua" panose="02040602050305030304" pitchFamily="18" charset="0"/>
              </a:rPr>
              <a:t>Перенести получившийся проект в AR </a:t>
            </a:r>
          </a:p>
          <a:p>
            <a:pPr marL="0" indent="0">
              <a:buNone/>
            </a:pPr>
            <a:endParaRPr lang="ru-RU" sz="2400" dirty="0">
              <a:latin typeface="Bookman Old Style"/>
              <a:cs typeface="Calibri"/>
            </a:endParaRPr>
          </a:p>
          <a:p>
            <a:endParaRPr lang="ru-RU" sz="2400" dirty="0">
              <a:latin typeface="Bookman Old Style"/>
              <a:cs typeface="Calibri"/>
            </a:endParaRPr>
          </a:p>
          <a:p>
            <a:endParaRPr lang="ru-RU" sz="2400" dirty="0">
              <a:cs typeface="Calibri"/>
            </a:endParaRPr>
          </a:p>
          <a:p>
            <a:endParaRPr lang="ru-RU" sz="2400" dirty="0">
              <a:cs typeface="Calibri"/>
            </a:endParaRPr>
          </a:p>
        </p:txBody>
      </p:sp>
      <p:pic>
        <p:nvPicPr>
          <p:cNvPr id="4" name="Рисунок 5" descr="Изображение выглядит как человек, спорт&#10;&#10;Автоматически созданное описание">
            <a:extLst>
              <a:ext uri="{FF2B5EF4-FFF2-40B4-BE49-F238E27FC236}">
                <a16:creationId xmlns:a16="http://schemas.microsoft.com/office/drawing/2014/main" id="{F44272BE-1886-4C1B-8F4D-6C205BFDC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259" y="2346147"/>
            <a:ext cx="4806175" cy="27232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04203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72BD84-B3BD-47A6-BAA3-AFF379150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575" y="-32361"/>
            <a:ext cx="12477750" cy="6861833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C65E2100-8272-4560-8564-08B3DB126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417" y="1283537"/>
            <a:ext cx="11161440" cy="214546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ru-RU" sz="2400" dirty="0">
                <a:latin typeface="Book Antiqua" panose="02040602050305030304" pitchFamily="18" charset="0"/>
                <a:cs typeface="Calibri"/>
              </a:rPr>
              <a:t>Программное  средство использует клиент-серверную технологию </a:t>
            </a:r>
          </a:p>
          <a:p>
            <a:pPr marL="0" indent="0" algn="ctr">
              <a:buNone/>
            </a:pPr>
            <a:r>
              <a:rPr lang="ru-RU" sz="2400" dirty="0">
                <a:latin typeface="Book Antiqua" panose="02040602050305030304" pitchFamily="18" charset="0"/>
              </a:rPr>
              <a:t>Сервер выполняет тематическое моделирование с помощью библиотеки </a:t>
            </a:r>
            <a:r>
              <a:rPr lang="en-US" sz="2400" dirty="0">
                <a:latin typeface="Book Antiqua" panose="02040602050305030304" pitchFamily="18" charset="0"/>
                <a:hlinkClick r:id="rId3"/>
              </a:rPr>
              <a:t>Gensim</a:t>
            </a:r>
            <a:r>
              <a:rPr lang="en-US" sz="2400" dirty="0">
                <a:latin typeface="Book Antiqua" panose="02040602050305030304" pitchFamily="18" charset="0"/>
              </a:rPr>
              <a:t> </a:t>
            </a:r>
            <a:r>
              <a:rPr lang="ru-RU" sz="2400" dirty="0">
                <a:latin typeface="Book Antiqua" panose="02040602050305030304" pitchFamily="18" charset="0"/>
              </a:rPr>
              <a:t>и сопутствующей библиотеке </a:t>
            </a:r>
            <a:r>
              <a:rPr lang="en-US" sz="2400" dirty="0">
                <a:latin typeface="Book Antiqua" panose="02040602050305030304" pitchFamily="18" charset="0"/>
                <a:hlinkClick r:id="rId4"/>
              </a:rPr>
              <a:t>NLTK</a:t>
            </a:r>
            <a:r>
              <a:rPr lang="en-US" sz="2400" dirty="0">
                <a:latin typeface="Book Antiqua" panose="02040602050305030304" pitchFamily="18" charset="0"/>
              </a:rPr>
              <a:t>.</a:t>
            </a:r>
            <a:endParaRPr lang="ru-RU" sz="2400" dirty="0">
              <a:latin typeface="Book Antiqua" panose="02040602050305030304" pitchFamily="18" charset="0"/>
            </a:endParaRPr>
          </a:p>
          <a:p>
            <a:pPr marL="0" indent="0" algn="ctr">
              <a:buNone/>
            </a:pPr>
            <a:r>
              <a:rPr lang="ru-RU" sz="2400" dirty="0">
                <a:latin typeface="Book Antiqua" panose="02040602050305030304" pitchFamily="18" charset="0"/>
              </a:rPr>
              <a:t>Клиенту выводится ответ на фреймворке - </a:t>
            </a:r>
            <a:r>
              <a:rPr lang="en-US" sz="2400" dirty="0">
                <a:latin typeface="Book Antiqua" panose="02040602050305030304" pitchFamily="18" charset="0"/>
                <a:hlinkClick r:id="rId5"/>
              </a:rPr>
              <a:t>Quasar</a:t>
            </a:r>
            <a:r>
              <a:rPr lang="ru-RU" sz="2400" dirty="0">
                <a:latin typeface="Book Antiqua" panose="02040602050305030304" pitchFamily="18" charset="0"/>
              </a:rPr>
              <a:t>, на базе которого создан графический интерфейс.</a:t>
            </a:r>
          </a:p>
          <a:p>
            <a:endParaRPr lang="ru-RU" sz="2400" dirty="0">
              <a:latin typeface="Book Antiqua" panose="02040602050305030304" pitchFamily="18" charset="0"/>
              <a:cs typeface="Calibri"/>
            </a:endParaRPr>
          </a:p>
          <a:p>
            <a:pPr marL="0" indent="0" algn="ctr">
              <a:buNone/>
            </a:pPr>
            <a:br>
              <a:rPr lang="en-US" sz="2400" dirty="0"/>
            </a:br>
            <a:endParaRPr lang="en-US" sz="2400" dirty="0">
              <a:cs typeface="Calibri"/>
            </a:endParaRPr>
          </a:p>
          <a:p>
            <a:pPr marL="0" indent="0" algn="ctr">
              <a:buNone/>
            </a:pPr>
            <a:endParaRPr lang="ru-RU" sz="2400" dirty="0">
              <a:cs typeface="Calibri"/>
            </a:endParaRPr>
          </a:p>
          <a:p>
            <a:pPr marL="0" indent="0">
              <a:buNone/>
            </a:pPr>
            <a:br>
              <a:rPr lang="en-US" sz="2400" dirty="0"/>
            </a:br>
            <a:endParaRPr lang="en-US" sz="240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36D39-1D9A-4968-A142-5192FBA93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142" y="33937"/>
            <a:ext cx="11483715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Bookman Old Style"/>
                <a:cs typeface="Calibri Light"/>
              </a:rPr>
              <a:t>Используемые фреймворки и библиотеки:</a:t>
            </a:r>
            <a:endParaRPr lang="ru-RU" sz="4000" dirty="0">
              <a:latin typeface="Bookman Old Style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AEF194B-4A11-4639-A5EF-39426A5630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4641" y="3869335"/>
            <a:ext cx="2728296" cy="28072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695CDE5-E95E-409F-A9E7-2926FFFBA1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966" r="767" b="-1"/>
          <a:stretch/>
        </p:blipFill>
        <p:spPr bwMode="auto">
          <a:xfrm>
            <a:off x="1959884" y="3869334"/>
            <a:ext cx="8500832" cy="280725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2489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3C6982-8DD7-422C-917B-286B4E050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917"/>
            <a:ext cx="12477750" cy="686183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10FA5A-7872-4EB2-AC8B-BC22E7F1B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072" y="200584"/>
            <a:ext cx="10515600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Bookman Old Style"/>
              </a:rPr>
              <a:t>Актуальность проекта</a:t>
            </a:r>
          </a:p>
        </p:txBody>
      </p:sp>
      <p:pic>
        <p:nvPicPr>
          <p:cNvPr id="4" name="Рисунок 5" descr="Изображение выглядит как текст, ноутбук, человек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834946FD-ABE5-4172-931C-B2E1C78A1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5884" y="1792280"/>
            <a:ext cx="5343525" cy="38138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Объект 5">
            <a:extLst>
              <a:ext uri="{FF2B5EF4-FFF2-40B4-BE49-F238E27FC236}">
                <a16:creationId xmlns:a16="http://schemas.microsoft.com/office/drawing/2014/main" id="{4FD167F3-C078-4489-ABCC-A4C3ECE79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371" y="1393322"/>
            <a:ext cx="5689349" cy="49366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ru-RU" dirty="0">
              <a:latin typeface="Book Antiqua" panose="02040602050305030304" pitchFamily="18" charset="0"/>
            </a:endParaRPr>
          </a:p>
          <a:p>
            <a:pPr marL="0" indent="0">
              <a:buNone/>
            </a:pPr>
            <a:r>
              <a:rPr lang="ru-RU" dirty="0">
                <a:latin typeface="Book Antiqua" panose="02040602050305030304" pitchFamily="18" charset="0"/>
              </a:rPr>
              <a:t>В наше время все больше люди получают электронные файлы, документы и другие источники большого скопления текста, в которых зачастую сложно ориентироваться, а так как через каждого человека проходит ежедневно большое количество информации очень сложно и неудобно проанализировать ее всю. </a:t>
            </a:r>
          </a:p>
          <a:p>
            <a:pPr marL="0" indent="0">
              <a:buNone/>
            </a:pPr>
            <a:r>
              <a:rPr lang="ru-RU" dirty="0">
                <a:latin typeface="Book Antiqua" panose="02040602050305030304" pitchFamily="18" charset="0"/>
              </a:rPr>
              <a:t>Для этого используются различные технологии поиска и сортировки таких больших текстовых данных.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4205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3C6982-8DD7-422C-917B-286B4E050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575" y="-2381"/>
            <a:ext cx="12477750" cy="686183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10FA5A-7872-4EB2-AC8B-BC22E7F1B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615" y="-6582"/>
            <a:ext cx="11175380" cy="1344148"/>
          </a:xfrm>
        </p:spPr>
        <p:txBody>
          <a:bodyPr/>
          <a:lstStyle/>
          <a:p>
            <a:r>
              <a:rPr lang="ru-RU">
                <a:latin typeface="Bookman Old Style"/>
                <a:cs typeface="Calibri Light"/>
              </a:rPr>
              <a:t>Перспективы развития</a:t>
            </a:r>
            <a:endParaRPr lang="ru-RU" dirty="0">
              <a:latin typeface="Bookman Old Style"/>
              <a:cs typeface="Calibri Ligh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B01002-9A4A-44D6-8D7D-F498EA073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0408" y="1466661"/>
            <a:ext cx="5781937" cy="5709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dirty="0">
                <a:latin typeface="Book Antiqua" panose="02040602050305030304" pitchFamily="18" charset="0"/>
              </a:rPr>
              <a:t>Оформление для коммерческого сервиса с целью получения дополнительных возможностей его реализации</a:t>
            </a:r>
          </a:p>
          <a:p>
            <a:pPr lvl="0"/>
            <a:r>
              <a:rPr lang="ru-RU" dirty="0">
                <a:latin typeface="Book Antiqua" panose="02040602050305030304" pitchFamily="18" charset="0"/>
              </a:rPr>
              <a:t>Создание интерфейса для беспрепятственности работы сторонних сервисов</a:t>
            </a:r>
          </a:p>
          <a:p>
            <a:r>
              <a:rPr lang="ru-RU" dirty="0">
                <a:latin typeface="Book Antiqua" panose="02040602050305030304" pitchFamily="18" charset="0"/>
              </a:rPr>
              <a:t>Продвижение сервиса в интернет для получения возможности взаимодействия с другими серверами </a:t>
            </a:r>
            <a:endParaRPr lang="ru-RU" sz="2400" dirty="0">
              <a:latin typeface="Book Antiqua" panose="02040602050305030304" pitchFamily="18" charset="0"/>
              <a:cs typeface="Calibri"/>
            </a:endParaRP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601221A3-07E3-4648-B14F-687415E87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381" y="1606473"/>
            <a:ext cx="3914077" cy="39140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68650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9B9DDD-14D8-4B41-8A30-A4C16ED1D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77750" cy="686183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DFF4C7-DA10-4FA2-A8A6-39E4B6AAE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371" y="179272"/>
            <a:ext cx="10515600" cy="132556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Bookman Old Style"/>
                <a:cs typeface="Calibri Light"/>
              </a:rPr>
              <a:t>Прототип программного средства</a:t>
            </a:r>
            <a:endParaRPr lang="ru-RU" sz="4000">
              <a:latin typeface="Bookman Old Style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15B2741-3ACE-4CE5-978F-7FF776A7C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512" y="1504835"/>
            <a:ext cx="9114975" cy="467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933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3C6982-8DD7-422C-917B-286B4E050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917"/>
            <a:ext cx="12477750" cy="686183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10FA5A-7872-4EB2-AC8B-BC22E7F1B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679"/>
            <a:ext cx="10515600" cy="1325563"/>
          </a:xfrm>
        </p:spPr>
        <p:txBody>
          <a:bodyPr/>
          <a:lstStyle/>
          <a:p>
            <a:r>
              <a:rPr lang="ru-RU" dirty="0">
                <a:latin typeface="Bookman Old Style"/>
                <a:cs typeface="Calibri Light"/>
              </a:rPr>
              <a:t>Результаты: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B01002-9A4A-44D6-8D7D-F498EA073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742" y="1859439"/>
            <a:ext cx="5989317" cy="38965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sz="2400" dirty="0">
                <a:latin typeface="Bookman Old Style"/>
                <a:ea typeface="+mn-lt"/>
                <a:cs typeface="+mn-lt"/>
              </a:rPr>
              <a:t>В ходе работы была выполнена главная цель и задачи, поставленные ранее:</a:t>
            </a:r>
          </a:p>
          <a:p>
            <a:pPr marL="0" indent="0">
              <a:buNone/>
            </a:pPr>
            <a:r>
              <a:rPr lang="ru-RU" sz="2400" dirty="0">
                <a:latin typeface="Bookman Old Style"/>
                <a:ea typeface="+mn-lt"/>
                <a:cs typeface="+mn-lt"/>
              </a:rPr>
              <a:t>- Написан код для корректной работы программы;</a:t>
            </a:r>
          </a:p>
          <a:p>
            <a:pPr marL="0" indent="0">
              <a:buNone/>
            </a:pPr>
            <a:r>
              <a:rPr lang="ru-RU" sz="2400" dirty="0">
                <a:latin typeface="Bookman Old Style"/>
                <a:ea typeface="+mn-lt"/>
                <a:cs typeface="+mn-lt"/>
              </a:rPr>
              <a:t>- Описан функционал разрабатываемого сервиса;</a:t>
            </a:r>
          </a:p>
          <a:p>
            <a:pPr marL="0" indent="0">
              <a:buNone/>
            </a:pPr>
            <a:r>
              <a:rPr lang="ru-RU" sz="2400" dirty="0">
                <a:latin typeface="Bookman Old Style"/>
                <a:ea typeface="+mn-lt"/>
                <a:cs typeface="+mn-lt"/>
              </a:rPr>
              <a:t>- Определены перспектив развития;</a:t>
            </a:r>
          </a:p>
          <a:p>
            <a:pPr marL="0" indent="0">
              <a:buNone/>
            </a:pPr>
            <a:r>
              <a:rPr lang="ru-RU" sz="2400" dirty="0">
                <a:latin typeface="Bookman Old Style"/>
                <a:ea typeface="+mn-lt"/>
                <a:cs typeface="+mn-lt"/>
              </a:rPr>
              <a:t>- Создан удобный интерфейс;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2C81074-79BD-4435-B4D8-A30A83718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323" y="1283058"/>
            <a:ext cx="4837162" cy="48371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35974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4B6AC15-19C5-4E5E-94A2-8FF6A1774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575" y="-2381"/>
            <a:ext cx="12477750" cy="6861833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B8603432-586A-482B-8BA2-C3FA2ABC3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74537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ru-RU" sz="4800" dirty="0">
                <a:latin typeface="Bookman Old Style"/>
                <a:cs typeface="Calibri" panose="020F0502020204030204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72278435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3789</TotalTime>
  <Words>284</Words>
  <Application>Microsoft Office PowerPoint</Application>
  <PresentationFormat>Широкоэкранный</PresentationFormat>
  <Paragraphs>44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-apple-system</vt:lpstr>
      <vt:lpstr>Arial</vt:lpstr>
      <vt:lpstr>Book Antiqua</vt:lpstr>
      <vt:lpstr>Bookman Old Style</vt:lpstr>
      <vt:lpstr>Calibri</vt:lpstr>
      <vt:lpstr>Calibri Light</vt:lpstr>
      <vt:lpstr>Times New Roman</vt:lpstr>
      <vt:lpstr>Тема Office</vt:lpstr>
      <vt:lpstr>Сервис для определения основных тематик текста</vt:lpstr>
      <vt:lpstr>Цель работы:</vt:lpstr>
      <vt:lpstr> Задачи исследования:  </vt:lpstr>
      <vt:lpstr>Используемые фреймворки и библиотеки:</vt:lpstr>
      <vt:lpstr>Актуальность проекта</vt:lpstr>
      <vt:lpstr>Перспективы развития</vt:lpstr>
      <vt:lpstr>Прототип программного средства</vt:lpstr>
      <vt:lpstr>Результаты: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Леванова Ксения Сергеевна</cp:lastModifiedBy>
  <cp:revision>728</cp:revision>
  <dcterms:created xsi:type="dcterms:W3CDTF">2021-11-16T19:13:07Z</dcterms:created>
  <dcterms:modified xsi:type="dcterms:W3CDTF">2022-02-19T11:41:20Z</dcterms:modified>
</cp:coreProperties>
</file>

<file path=docProps/thumbnail.jpeg>
</file>